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51" d="100"/>
          <a:sy n="151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1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56700" y="1833000"/>
            <a:ext cx="8252700" cy="147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Черниговского сельскохозяйственного колледжа
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Познакомьтесь с богатой историей Черниговского сельскохозяйственного колледжа.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" y="0"/>
            <a:ext cx="4752934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66"/>
            <a:ext cx="4099800" cy="33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военные годы</a:t>
            </a: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Великой Отечественной войны школа подготовила 1620 механизаторов, включая 522 женщин, заменивших мужчин на фронте.
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механизаторов не прерывалось, что способствовало поддержанию сельского хозяйства в тяжелое военное время.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5B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700" y="903329"/>
            <a:ext cx="3450600" cy="3261943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23400" y="744250"/>
            <a:ext cx="3711300" cy="4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Григория Ивановича Назарова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31125" y="1976038"/>
            <a:ext cx="3450600" cy="9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Иванович Назаров учился в СПТУ-2 в 1975-1976 годах. Он мечтал стать лётчиком с юных лет и год ожидания до училища закончил курсы шофера-слесаря.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231125" y="3296613"/>
            <a:ext cx="3450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1976 году Назаров стал курсантом авиационного училища. В ходе обучения проявил основательность и дисциплину, а после его окончания служил в Ленинском полку.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17050" y="1912594"/>
            <a:ext cx="5751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2200" dirty="0"/>
          </a:p>
        </p:txBody>
      </p:sp>
      <p:sp>
        <p:nvSpPr>
          <p:cNvPr id="10" name="Text 5"/>
          <p:cNvSpPr txBox="1"/>
          <p:nvPr/>
        </p:nvSpPr>
        <p:spPr>
          <a:xfrm>
            <a:off x="713838" y="3233164"/>
            <a:ext cx="578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750" y="471575"/>
            <a:ext cx="84879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и достижения колледжа после войны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01000" y="2467824"/>
            <a:ext cx="2463282" cy="162721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</a:t>
            </a: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колледж расширил учебную базу, улучшив подготовку специалистов для сельского хозяйства, и увеличил численность преподавательского состава.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85175" y="2668076"/>
            <a:ext cx="2252100" cy="2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</a:t>
            </a: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1955 году была проведена крупная модернизация материально-технической базы, включающая закупку новой техники для практических занятий.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274497" y="1693858"/>
            <a:ext cx="2185800" cy="2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</a:t>
            </a: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1965 году колледж приобрёл статус одного из ведущих образовательных учреждений региона, готовя сотни квалифицированных специалистов в год.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150" y="1238788"/>
            <a:ext cx="5059800" cy="22248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131181" y="509650"/>
            <a:ext cx="3778898" cy="3581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условий и ресурсов в начале и середине 20 века
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эволюцию материально-технической базы и учебных условий в колледже.
Колледж значительно улучшил материальную базу и условия, что способствовало качеству образования.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562462" y="4197182"/>
            <a:ext cx="4441371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Черниговского сельскохозяйственного колледжа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63" y="1830853"/>
            <a:ext cx="266625" cy="355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581" y="1830853"/>
            <a:ext cx="311063" cy="355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474" y="3539468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711" y="3539468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450" y="810925"/>
            <a:ext cx="83556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девиза колледжа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97350"/>
            <a:ext cx="2987700" cy="2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696" y="2364511"/>
            <a:ext cx="3674700" cy="1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принцип колледжа — передача знаний молодому поколению. Преподаватели стремятся расширить горизонты студентов, вдохновляя их на новые открытия.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3" y="1897350"/>
            <a:ext cx="2987700" cy="2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34" y="2364511"/>
            <a:ext cx="3674700" cy="1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квалифицированных специалистов была и остаётся краеугольным камнем. Студенты обучаются навыкам, необходимым для успешной карьеры в агропромышленности.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78926"/>
            <a:ext cx="2987700" cy="2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695" y="4049396"/>
            <a:ext cx="3674700" cy="1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 поддерживает развитие технических навыков. Именно через развитие и обновление технологий достигается успех в образовательной деятельности.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2" y="3578926"/>
            <a:ext cx="2987700" cy="2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32" y="4049396"/>
            <a:ext cx="3674700" cy="1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 видит будущее в молодежи. Все усилия направлены на подготовку нового поколения, от которого зависит прогресс общества.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1871400"/>
            <a:ext cx="78741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исторического вклада колледжа
</a:t>
            </a: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Черниговский сельскохозяйственный колледж сыграл ключевую роль в подготовке кадров, определяя развитие и прогресс региона, ныне он продолжает обучать и вдохновлять молодёжь, сохраняя свою историческую значимость.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" y="0"/>
            <a:ext cx="4023163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64625" y="1780807"/>
            <a:ext cx="4812300" cy="15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сельскохозяйственного образования
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20 века в Черниговском районе сельскохозяйственное образование играло ключевую роль, способствуя развитию региона и подготовке квалифицированных кадров для аграрного сектора.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7477" y="935325"/>
            <a:ext cx="83853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рабочих факультетов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651575" y="2121141"/>
            <a:ext cx="3282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Функционирование и достижения
</a:t>
            </a: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века рабфаки сыграли важную роль в социализации и образовательной интеграции граждан, подготовив тысячи специалистов.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1347207" y="2121086"/>
            <a:ext cx="3282300" cy="2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рабфаков
</a:t>
            </a: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факультеты возникли для подготовки рабочих и крестьян к поступлению в вузы, предлагая базовое образование и профессиональные навыки.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3501402" y="3877286"/>
            <a:ext cx="3282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рабфаков в СССР
</a:t>
            </a: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рабфаки распространились по всему СССР, предоставляя различные учебные программы студентам из рабочей среды.</a:t>
            </a:r>
            <a:endParaRPr lang="en-US" sz="15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3150" y="503150"/>
            <a:ext cx="83577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коллективизации на образование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стало преимущественно прикладным, готовя кадров для работы в условиях коллективных хозяйств.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949350" y="1678822"/>
            <a:ext cx="33966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1927 года привела к коренным изменениям в экономике, затронув аграрные секторы и образовательные учреждения.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94575" y="1795222"/>
            <a:ext cx="3396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подготовки новых кадров в условиях коллективизации способствовала модернизации сельскохозяйственных учебных заведений.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и инженерное образование обрело особенное значение в условиях механизации сельского хозяйства.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470500" y="1353175"/>
            <a:ext cx="4152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900" dirty="0"/>
          </a:p>
        </p:txBody>
      </p:sp>
      <p:sp>
        <p:nvSpPr>
          <p:cNvPr id="9" name="Text 6"/>
          <p:cNvSpPr txBox="1"/>
          <p:nvPr/>
        </p:nvSpPr>
        <p:spPr>
          <a:xfrm>
            <a:off x="4685775" y="1353175"/>
            <a:ext cx="4152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900" dirty="0"/>
          </a:p>
        </p:txBody>
      </p:sp>
      <p:sp>
        <p:nvSpPr>
          <p:cNvPr id="10" name="Text 7"/>
          <p:cNvSpPr txBox="1"/>
          <p:nvPr/>
        </p:nvSpPr>
        <p:spPr>
          <a:xfrm>
            <a:off x="470500" y="3063750"/>
            <a:ext cx="4152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900" dirty="0"/>
          </a:p>
        </p:txBody>
      </p:sp>
      <p:sp>
        <p:nvSpPr>
          <p:cNvPr id="11" name="Text 8"/>
          <p:cNvSpPr txBox="1"/>
          <p:nvPr/>
        </p:nvSpPr>
        <p:spPr>
          <a:xfrm>
            <a:off x="4685775" y="3063750"/>
            <a:ext cx="4152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900" dirty="0"/>
          </a:p>
        </p:txBody>
      </p:sp>
      <p:sp>
        <p:nvSpPr>
          <p:cNvPr id="12" name="Text 9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42883" y="2045932"/>
            <a:ext cx="29358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ext 1"/>
          <p:cNvSpPr txBox="1"/>
          <p:nvPr/>
        </p:nvSpPr>
        <p:spPr>
          <a:xfrm>
            <a:off x="1233450" y="760125"/>
            <a:ext cx="6677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школа механизаторов в Приморье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200025" y="2138225"/>
            <a:ext cx="25584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1933 году в Приморье документационно закреплена идея создания учебного заведения для подготовки механизаторов.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988362" y="2138225"/>
            <a:ext cx="28482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ноября 1933 года началась реализация проекта, открыта школа по подготовке бригадиров и механиков.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23425" y="2138225"/>
            <a:ext cx="28482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звонок школы прозвучал 25 декабря 1933 года, символизируя рождение нового учебного заведения.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5" y="1857883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713" y="1857883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799" y="3512438"/>
            <a:ext cx="266625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450" y="810925"/>
            <a:ext cx="83556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их решения: 1933 год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97350"/>
            <a:ext cx="2987700" cy="2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техника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696" y="2364511"/>
            <a:ext cx="3674700" cy="1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учебном заведении отсутствовала достаточная материальная база, имелось всего несколько тракторов и комбайнов.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3" y="1897350"/>
            <a:ext cx="2987700" cy="2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Неадекватные помещения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34" y="2364511"/>
            <a:ext cx="3674700" cy="1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занятия проходили ночью в общеобразовательных школах, отсутствовали соответствующие помещения для студентов.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78926"/>
            <a:ext cx="2987700" cy="2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Ремонтные работы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695" y="4049396"/>
            <a:ext cx="3674700" cy="1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Обучающиеся организовали ремонтные бригады для улучшения бытовых условий и учебной базы.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2" y="3578926"/>
            <a:ext cx="2987700" cy="2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Энергоснабжение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32" y="4049396"/>
            <a:ext cx="3674700" cy="1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освещением решались за счёт использования керосиновых ламп и свечей.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11012" y="4408317"/>
            <a:ext cx="2859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1611012" y="3573780"/>
            <a:ext cx="2859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1611012" y="2739242"/>
            <a:ext cx="2859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1611012" y="1904705"/>
            <a:ext cx="2859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Улучшены бытовые условия: топчаны заменили кроватями, появился доступ к электроэнергии.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3326704" y="33798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Открылась столовая на хозяйственном расчёте, улучшив условия питания для студентов.</a:t>
            </a:r>
            <a:endParaRPr lang="en-US" sz="1200" dirty="0"/>
          </a:p>
        </p:txBody>
      </p:sp>
      <p:sp>
        <p:nvSpPr>
          <p:cNvPr id="9" name="Text 6"/>
          <p:cNvSpPr txBox="1"/>
          <p:nvPr/>
        </p:nvSpPr>
        <p:spPr>
          <a:xfrm>
            <a:off x="3510122" y="2525958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стабильный коллектив преподавателей начал формироваться, что улучшило образовательный процесс.</a:t>
            </a:r>
            <a:endParaRPr lang="en-US" sz="1200" dirty="0"/>
          </a:p>
        </p:txBody>
      </p:sp>
      <p:sp>
        <p:nvSpPr>
          <p:cNvPr id="10" name="Text 7"/>
          <p:cNvSpPr txBox="1"/>
          <p:nvPr/>
        </p:nvSpPr>
        <p:spPr>
          <a:xfrm>
            <a:off x="3680988" y="1704925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база значительно расширилась, школы передали помещения кооперативного техникума и ликвидированного рабфака.</a:t>
            </a:r>
            <a:endParaRPr lang="en-US" sz="1200" dirty="0"/>
          </a:p>
        </p:txBody>
      </p:sp>
      <p:sp>
        <p:nvSpPr>
          <p:cNvPr id="11" name="Text 8"/>
          <p:cNvSpPr txBox="1"/>
          <p:nvPr/>
        </p:nvSpPr>
        <p:spPr>
          <a:xfrm>
            <a:off x="290700" y="285250"/>
            <a:ext cx="8357700" cy="8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Улучшения с конца 1934 года
</a:t>
            </a:r>
            <a:endParaRPr lang="en-US" sz="2500" dirty="0"/>
          </a:p>
        </p:txBody>
      </p:sp>
      <p:sp>
        <p:nvSpPr>
          <p:cNvPr id="12" name="Text 9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0450" y="1237650"/>
            <a:ext cx="45180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Обучены 7000 механизаторов</a:t>
            </a: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Черниговского сельскохозяйственного колледжа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5463900" y="2464050"/>
            <a:ext cx="3284700" cy="2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</a:t>
            </a: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лет до войны Черниговская школа подготовила 7000 механизаторов. Их вклад неоценим.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60" y="3479"/>
            <a:ext cx="4663440" cy="5136543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4325" y="520802"/>
            <a:ext cx="4173900" cy="3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Иванович Кононенко
</a:t>
            </a: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Величайший герой
</a:t>
            </a: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Кононенко, выпускник школы, стал Героем Советского Союза за свои мужественные подвиги на фронте.
</a:t>
            </a: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военных лет
</a:t>
            </a: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Кононенко возвратился на родину, работал в колхозе и стал главным инженером совхоза.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818</Words>
  <Application>Microsoft Office PowerPoint</Application>
  <PresentationFormat>Экран (16:9)</PresentationFormat>
  <Paragraphs>90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biblioteka1</cp:lastModifiedBy>
  <cp:revision>2</cp:revision>
  <dcterms:created xsi:type="dcterms:W3CDTF">2025-04-10T02:54:20Z</dcterms:created>
  <dcterms:modified xsi:type="dcterms:W3CDTF">2025-04-10T03:04:15Z</dcterms:modified>
</cp:coreProperties>
</file>